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6" autoAdjust="0"/>
    <p:restoredTop sz="94660"/>
  </p:normalViewPr>
  <p:slideViewPr>
    <p:cSldViewPr snapToGrid="0">
      <p:cViewPr>
        <p:scale>
          <a:sx n="70" d="100"/>
          <a:sy n="70" d="100"/>
        </p:scale>
        <p:origin x="-48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7DBC-65C9-5F47-8D77-5468D034700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C49B9-FB5C-BB4B-AC12-2A578D63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PH" altLang="en-US">
                <a:ea typeface="MS PGothic" charset="-128"/>
              </a:rPr>
              <a:t>As of the 1</a:t>
            </a:r>
            <a:r>
              <a:rPr lang="en-PH" altLang="en-US" baseline="30000">
                <a:ea typeface="MS PGothic" charset="-128"/>
              </a:rPr>
              <a:t>st</a:t>
            </a:r>
            <a:r>
              <a:rPr lang="en-PH" altLang="en-US">
                <a:ea typeface="MS PGothic" charset="-128"/>
              </a:rPr>
              <a:t> quarter of 2018, there are 1.1 million registered users in the TOP.</a:t>
            </a: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400CAA-62D0-7A43-8C18-D4567EBC748E}" type="slidenum">
              <a:rPr lang="en-PH" altLang="en-US"/>
              <a:pPr/>
              <a:t>23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4020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D7D83-00EE-40CB-9A0A-F333D88B2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7C32B7-3EE2-4FE7-B134-161C53C3C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FC22B6-F335-4821-A2F9-4703D2B4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C0614-F53F-43A1-87B0-2A82688D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444DF-22B4-4141-B764-8C1EF4C7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6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5CE708-BDD3-4267-9B56-79B8A368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D53AA8-D3EF-4D2F-B684-3BC64461A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AC599A-DDDF-4F28-AC33-B155CFB1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2747D8-5666-4221-99BD-9EABDC45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FD9619-8279-4995-BF39-E3185072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EEA635-AF0B-4B51-B807-315A708A9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2214D-9B62-493D-B13A-DDA485FCA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AEC81F-4017-40EF-88B4-16179EA6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7727C2-76AB-4FA7-BD4D-94A8ED9F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859CFD-E90A-4972-8E24-F3AFF58E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7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le + 2 columns" type="twoColTx">
  <p:cSld name="Title + 2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10"/>
          <p:cNvSpPr/>
          <p:nvPr userDrawn="1"/>
        </p:nvSpPr>
        <p:spPr>
          <a:xfrm>
            <a:off x="11022440" y="6100234"/>
            <a:ext cx="288950" cy="2899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円/楕円 14"/>
          <p:cNvSpPr/>
          <p:nvPr userDrawn="1"/>
        </p:nvSpPr>
        <p:spPr>
          <a:xfrm>
            <a:off x="11435226" y="6110817"/>
            <a:ext cx="719729" cy="720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円/楕円 19"/>
          <p:cNvSpPr/>
          <p:nvPr userDrawn="1"/>
        </p:nvSpPr>
        <p:spPr>
          <a:xfrm>
            <a:off x="10860501" y="6469592"/>
            <a:ext cx="480525" cy="388408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" name="Shape 67"/>
          <p:cNvGrpSpPr>
            <a:grpSpLocks/>
          </p:cNvGrpSpPr>
          <p:nvPr/>
        </p:nvGrpSpPr>
        <p:grpSpPr bwMode="auto">
          <a:xfrm>
            <a:off x="8229256" y="3541183"/>
            <a:ext cx="3962744" cy="3848100"/>
            <a:chOff x="6172200" y="2656118"/>
            <a:chExt cx="2971754" cy="2886151"/>
          </a:xfrm>
        </p:grpSpPr>
        <p:sp>
          <p:nvSpPr>
            <p:cNvPr id="9" name="Shape 68"/>
            <p:cNvSpPr>
              <a:spLocks noChangeArrowheads="1"/>
            </p:cNvSpPr>
            <p:nvPr/>
          </p:nvSpPr>
          <p:spPr bwMode="auto"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altLang="en-US" sz="3200"/>
            </a:p>
          </p:txBody>
        </p:sp>
        <p:sp>
          <p:nvSpPr>
            <p:cNvPr id="10" name="Shape 69"/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altLang="en-US" sz="3200"/>
            </a:p>
          </p:txBody>
        </p:sp>
        <p:sp>
          <p:nvSpPr>
            <p:cNvPr id="11" name="Shape 70"/>
            <p:cNvSpPr>
              <a:spLocks noChangeArrowheads="1"/>
            </p:cNvSpPr>
            <p:nvPr/>
          </p:nvSpPr>
          <p:spPr bwMode="auto"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altLang="en-US" sz="3200"/>
            </a:p>
          </p:txBody>
        </p:sp>
        <p:sp>
          <p:nvSpPr>
            <p:cNvPr id="12" name="Shape 71"/>
            <p:cNvSpPr>
              <a:spLocks noChangeArrowheads="1"/>
            </p:cNvSpPr>
            <p:nvPr/>
          </p:nvSpPr>
          <p:spPr bwMode="auto"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altLang="en-US" sz="3200"/>
            </a:p>
          </p:txBody>
        </p:sp>
        <p:sp>
          <p:nvSpPr>
            <p:cNvPr id="13" name="Shape 72"/>
            <p:cNvSpPr>
              <a:spLocks/>
            </p:cNvSpPr>
            <p:nvPr/>
          </p:nvSpPr>
          <p:spPr bwMode="auto">
            <a:xfrm>
              <a:off x="8289303" y="2656118"/>
              <a:ext cx="854651" cy="1929080"/>
            </a:xfrm>
            <a:custGeom>
              <a:avLst/>
              <a:gdLst>
                <a:gd name="T0" fmla="*/ 433418 w 37596"/>
                <a:gd name="T1" fmla="*/ 0 h 84860"/>
                <a:gd name="T2" fmla="*/ 0 w 37596"/>
                <a:gd name="T3" fmla="*/ 207548 h 84860"/>
                <a:gd name="T4" fmla="*/ 854651 w 37596"/>
                <a:gd name="T5" fmla="*/ 1929080 h 84860"/>
                <a:gd name="T6" fmla="*/ 854651 w 37596"/>
                <a:gd name="T7" fmla="*/ 848559 h 84860"/>
                <a:gd name="T8" fmla="*/ 433418 w 37596"/>
                <a:gd name="T9" fmla="*/ 0 h 848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96"/>
                <a:gd name="T16" fmla="*/ 0 h 84860"/>
                <a:gd name="T17" fmla="*/ 37596 w 37596"/>
                <a:gd name="T18" fmla="*/ 84860 h 848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Shape 73"/>
          <p:cNvGrpSpPr>
            <a:grpSpLocks/>
          </p:cNvGrpSpPr>
          <p:nvPr/>
        </p:nvGrpSpPr>
        <p:grpSpPr bwMode="auto">
          <a:xfrm>
            <a:off x="0" y="-303742"/>
            <a:ext cx="2884209" cy="1795992"/>
            <a:chOff x="-32" y="-215963"/>
            <a:chExt cx="2163561" cy="1347300"/>
          </a:xfrm>
        </p:grpSpPr>
        <p:sp>
          <p:nvSpPr>
            <p:cNvPr id="15" name="Shape 74"/>
            <p:cNvSpPr>
              <a:spLocks noChangeArrowheads="1"/>
            </p:cNvSpPr>
            <p:nvPr/>
          </p:nvSpPr>
          <p:spPr bwMode="auto">
            <a:xfrm rot="20008592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altLang="en-US" sz="3200"/>
            </a:p>
          </p:txBody>
        </p:sp>
        <p:sp>
          <p:nvSpPr>
            <p:cNvPr id="16" name="Shape 75"/>
            <p:cNvSpPr>
              <a:spLocks noChangeArrowheads="1"/>
            </p:cNvSpPr>
            <p:nvPr/>
          </p:nvSpPr>
          <p:spPr bwMode="auto">
            <a:xfrm rot="20008629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altLang="en-US" sz="3200"/>
            </a:p>
          </p:txBody>
        </p:sp>
        <p:sp>
          <p:nvSpPr>
            <p:cNvPr id="17" name="Shape 76"/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altLang="en-US" sz="3200"/>
            </a:p>
          </p:txBody>
        </p:sp>
        <p:sp>
          <p:nvSpPr>
            <p:cNvPr id="18" name="Shape 77"/>
            <p:cNvSpPr>
              <a:spLocks noChangeArrowheads="1"/>
            </p:cNvSpPr>
            <p:nvPr/>
          </p:nvSpPr>
          <p:spPr bwMode="auto">
            <a:xfrm rot="20008678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altLang="en-US" sz="3200"/>
            </a:p>
          </p:txBody>
        </p:sp>
        <p:sp>
          <p:nvSpPr>
            <p:cNvPr id="19" name="Shape 78"/>
            <p:cNvSpPr>
              <a:spLocks/>
            </p:cNvSpPr>
            <p:nvPr/>
          </p:nvSpPr>
          <p:spPr bwMode="auto">
            <a:xfrm rot="10800000">
              <a:off x="-32" y="70725"/>
              <a:ext cx="380284" cy="858147"/>
            </a:xfrm>
            <a:custGeom>
              <a:avLst/>
              <a:gdLst>
                <a:gd name="T0" fmla="*/ 192853 w 37596"/>
                <a:gd name="T1" fmla="*/ 0 h 84860"/>
                <a:gd name="T2" fmla="*/ 0 w 37596"/>
                <a:gd name="T3" fmla="*/ 92327 h 84860"/>
                <a:gd name="T4" fmla="*/ 380284 w 37596"/>
                <a:gd name="T5" fmla="*/ 858147 h 84860"/>
                <a:gd name="T6" fmla="*/ 380284 w 37596"/>
                <a:gd name="T7" fmla="*/ 377480 h 84860"/>
                <a:gd name="T8" fmla="*/ 192853 w 37596"/>
                <a:gd name="T9" fmla="*/ 0 h 848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96"/>
                <a:gd name="T16" fmla="*/ 0 h 84860"/>
                <a:gd name="T17" fmla="*/ 37596 w 37596"/>
                <a:gd name="T18" fmla="*/ 84860 h 848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375233" y="2481167"/>
            <a:ext cx="3728000" cy="40864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609575" lvl="0" indent="-457182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50" lvl="1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23" lvl="2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299" lvl="3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873" lvl="4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448" lvl="5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22" lvl="6" indent="-457182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596" lvl="7" indent="-457182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172" lvl="8" indent="-457182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5327696" y="2481167"/>
            <a:ext cx="3728000" cy="40864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609575" lvl="0" indent="-457182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50" lvl="1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23" lvl="2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299" lvl="3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873" lvl="4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448" lvl="5" indent="-45718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22" lvl="6" indent="-457182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596" lvl="7" indent="-457182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172" lvl="8" indent="-457182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4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5381D-7ECE-406F-A4E5-88BEA9AA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3B11E3-E196-4FEA-98E5-416F732D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237E0E-55F3-43C5-8ABF-6E693452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0F9C80-F703-49F2-88B8-75E7D676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9E4DBC-4D38-461B-84CC-6BD92E07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5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B8E87E-ADB7-48CC-9E7C-F1C491CC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03D954-775F-43B8-B0B2-B47BC2762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7A805-AB48-4BFC-89FD-3E4211A9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C57A92-FC44-4A36-BC5C-186612C9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57713F-38DF-4B1A-97B5-743454D8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7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FD86A3-7CC8-4478-AB2A-98E2333D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3FFCE5-16FE-4ED1-97E5-C6E60FCAA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8C59639-BC21-421A-A515-86FEACF0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249006-C4B5-4A7E-B819-1CC6D859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CE9152-6A6F-4D83-B296-AE9572CC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C85375-C663-406C-8AC6-6BA09D53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37475D-2C55-4A51-9360-93EFC557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5638FB-55CA-4F6C-8ADF-6319D3A9D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9F3365-9E62-4811-A03D-A94447A28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40806D-3322-4A5C-A8A2-57F738050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F1586A-3C78-49A4-AF94-7BDB195DE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B2398C-C303-4F11-BF72-56C4484D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3D4990-23DF-4E28-AADD-D9369ADF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C6AAE3-6121-4B99-AAC9-2C94F2AB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F8A793-AFCB-46C9-AA5C-3C62B26D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3844F1-DD40-4F0A-A0C6-09CA81EF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B0EB07-8639-4EEF-AE1A-B84524BC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37B79D-E869-41F2-A917-F0054F58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AF91A5-AA84-40C5-B1AE-6AC3D61B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B0C432-1044-40EE-B68A-0ABCA8A6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16C6C4-8CCB-416B-9EB2-5351EAF1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FBEC29-EEA1-460F-BB00-A4E3913C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BDA706-E127-411F-80A3-F73AEA7C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83D28D-1B04-496B-8A6D-E2FFA1A9E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6632E0-13AC-4F2E-A71A-4F0EEBB7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9CE464-CF51-4962-92FD-0DE6249E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9E764B-1879-4B29-9A2A-768916A9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4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2E399-0CA7-44A2-8FDD-4B1A7348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E7A388-F657-4E55-A21A-31CE87E60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89964C-6606-4B56-9EF7-FECF6144B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3DF08-BFF2-4787-B12F-2A2DB7A4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212FCC-E20E-4800-8CFA-AABDEB22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3BFA5D-37DD-4124-A247-D666DF76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B6731EF-DDC3-4B64-86DA-608E045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2671D7-3DDB-4A1A-8240-A67DF7B43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05320D-BFB6-4E4F-8350-29CDA3FE5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6300-1862-4828-97E7-D4F9C955FBF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CB432F-5D15-4A45-967B-5708442AA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AF706F-44BC-4A90-A2AC-5AC00B5A7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4975-22A4-4C32-BE17-EA137C4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853AE6-C62F-44DB-805C-6C8EF3598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8EACF8-A556-4AD3-8FA9-9DE5B6F66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041E26-CE01-484B-A235-6352EC63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E5C60-FD98-49B9-87C7-3295D3F3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E39F1E8-E69C-47AE-BB88-0E2592070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85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730CB-99D8-42AE-A265-28D0769E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C1A7D7D-7DC6-4E1B-ADAF-91E3EC35B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669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FE10C-EF79-499C-8C31-4ACC07E3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AEA7007-4521-41BD-BD8F-EA527D37B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53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23CEF8-304C-45C0-AE6F-08DB14F4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1261CF1-CB33-4C57-9321-2139154B1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86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A0B97F-F50B-455C-A078-0E9F8DB2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44CB9E9-8561-4034-A553-47234F7CF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93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01C944-D1E7-410B-8653-D541CF58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57C0283-0BED-4BB6-ABEF-CA840A3DF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2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C8EA0-C9EB-4B2E-A9BE-BA2F9DD4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6F094F1-81D4-4757-B3E6-D35959584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18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86C5F1-066A-415C-8EA4-8D93D678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788D1A5-F18D-4774-BE32-4A8CAC36A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1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4FBC9-4F84-4C78-9845-7C2ACA6C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AABFB6B-C613-499E-B18E-2C8F5C8EC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80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144786-6EAA-493E-A1F9-675FA21A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D62834A-E8F2-4A48-9D42-EE89E04CE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60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342EA3-1235-49EF-B204-B6770831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7E3DB6E-B4F5-4253-8CDE-121AB1073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38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FD65B1-118B-490D-9B0D-1F4F2815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A06E044-A173-4CAD-93E4-2065AB008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62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2053E6-B698-4C40-ABA9-7539F4D6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4D0273A-928C-46AC-9D76-6BB86B6B9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89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530090-6AE8-4EE0-99D0-24277E0A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9A22B19-74CC-4F01-BB2A-CF825C2DE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80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6179" y="4123767"/>
            <a:ext cx="7680400" cy="90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Franklin Gothic Demi" charset="0"/>
                <a:ea typeface="Franklin Gothic Demi" charset="0"/>
                <a:cs typeface="Franklin Gothic Demi" charset="0"/>
              </a:rPr>
              <a:t>Thank you!</a:t>
            </a:r>
            <a:br>
              <a:rPr lang="en-US" dirty="0" smtClean="0">
                <a:latin typeface="Franklin Gothic Demi" charset="0"/>
                <a:ea typeface="Franklin Gothic Demi" charset="0"/>
                <a:cs typeface="Franklin Gothic Demi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>
                <a:solidFill>
                  <a:srgbClr val="00B0F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MARIA  SUSAN P. DELA RAMA</a:t>
            </a:r>
            <a:r>
              <a:rPr lang="en-US" sz="2000" dirty="0" smtClean="0">
                <a:solidFill>
                  <a:srgbClr val="00B0F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Franklin Gothic Demi" charset="0"/>
                <a:ea typeface="Franklin Gothic Demi" charset="0"/>
                <a:cs typeface="Franklin Gothic Demi" charset="0"/>
              </a:rPr>
            </a:br>
            <a: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Executive Director, Certification Office </a:t>
            </a:r>
            <a:b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concurrently Executive Director, </a:t>
            </a:r>
            <a:r>
              <a:rPr lang="en-US" sz="1800" dirty="0" err="1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eTESDA</a:t>
            </a:r>
            <a: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Project Management Unit</a:t>
            </a:r>
            <a:b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 err="1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mspdelarama@tesda.gov.ph</a:t>
            </a:r>
            <a: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+639209209178</a:t>
            </a:r>
            <a:b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TESDA website: </a:t>
            </a:r>
            <a:r>
              <a:rPr lang="en-US" sz="1800" dirty="0" err="1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www.tesda.gov.ph</a:t>
            </a:r>
            <a:endParaRPr lang="en-US" sz="40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852" y="348383"/>
            <a:ext cx="1077291" cy="10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19CD38-6AD3-4309-95F8-BF0E8E5D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2E9B39B-3E09-4B66-AE07-EBCFA0C45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5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52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FC28C9-C6FE-4EAC-A4C5-633070E8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89BFB69-0888-443F-99B2-8E1460B8D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48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94C940-99A7-4EBE-A580-845B3555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6E63294-1A79-4B20-AF8D-AB6A80F1E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29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43F703-81D2-4617-942D-D83B1D2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D5BC6D1-275F-4533-916F-37DEE6420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28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D3BB1-225F-40FF-B71F-E257CDA4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55499B1-2FBD-4472-8DBA-3FDF4BF87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35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40B1E0-BFEA-4513-B33E-5D9EF8B2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0892465-6DFF-46A1-9C89-3E35036B6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80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803742-E7B8-4FD9-8FDC-1AAD88DD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637453F-8174-4920-AA9F-967416A6F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22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</Words>
  <Application>Microsoft Office PowerPoint</Application>
  <PresentationFormat>Custom</PresentationFormat>
  <Paragraphs>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MARIA  SUSAN P. DELA RAMA Executive Director, Certification Office  concurrently Executive Director, eTESDA Project Management Unit  mspdelarama@tesda.gov.ph +639209209178 TESDA website: www.tesda.gov.ph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TESDA</dc:creator>
  <cp:lastModifiedBy>Child, Erik</cp:lastModifiedBy>
  <cp:revision>2</cp:revision>
  <dcterms:created xsi:type="dcterms:W3CDTF">2018-09-12T12:29:31Z</dcterms:created>
  <dcterms:modified xsi:type="dcterms:W3CDTF">2018-10-12T17:26:12Z</dcterms:modified>
</cp:coreProperties>
</file>